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0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9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S2-2313864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– 17 November, 2023, Chicago, USA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</a:t>
            </a:r>
            <a:r>
              <a:rPr lang="en-GB" altLang="de-DE" sz="1200" baseline="0" dirty="0">
                <a:solidFill>
                  <a:schemeClr val="bg1"/>
                </a:solidFill>
              </a:rPr>
              <a:t> Chicago, 13-17 November,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FS_5GSAT_ARCH_Ph3 Status Report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</a:t>
            </a: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Jean-Yves Fine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89519" y="2787955"/>
            <a:ext cx="8554481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ea typeface="SimSun" panose="02010600030101010101" pitchFamily="2" charset="-122"/>
              </a:rPr>
              <a:t>TU estimates for the study phase:7 (1TU used in Xiamen, 1TU used in Chicago)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a typeface="SimSun" panose="02010600030101010101" pitchFamily="2" charset="-122"/>
              </a:rPr>
              <a:t>Total TU estimates for the normative phase:    5.5</a:t>
            </a:r>
            <a:endParaRPr lang="en-GB" sz="1200" dirty="0">
              <a:effectLst/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, definition, scope, Architecture Assumptions, Key Issues are agreed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Start the study phase, TR 23.700-29 v0.1.0 available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23.700-29 v0.2.0 available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6140842"/>
              </p:ext>
            </p:extLst>
          </p:nvPr>
        </p:nvGraphicFramePr>
        <p:xfrm>
          <a:off x="166966" y="1312782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FS_5GSAT_ARCH_Ph3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FS_5GSAT_ARCH_Ph3 status after SA2#160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859802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Yes, on  WT#1, WT#2, WT#3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 provide and start discussing first solutions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FS_5GSAT_ARCH_Ph3 status after SA2#160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144327"/>
              </p:ext>
            </p:extLst>
          </p:nvPr>
        </p:nvGraphicFramePr>
        <p:xfrm>
          <a:off x="147147" y="2790643"/>
          <a:ext cx="8824439" cy="21643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3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0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35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4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Oct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b="1" dirty="0">
                          <a:solidFill>
                            <a:srgbClr val="00B050"/>
                          </a:solidFill>
                        </a:rPr>
                        <a:t>TR skeleton, scope, definition, assumption, scenario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567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Nov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Key Issues, </a:t>
                      </a:r>
                      <a:r>
                        <a:rPr lang="it-IT" altLang="zh-CN" sz="1000" b="1" dirty="0">
                          <a:solidFill>
                            <a:srgbClr val="00B050"/>
                          </a:solidFill>
                        </a:rPr>
                        <a:t>assumptions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330">
                <a:tc>
                  <a:txBody>
                    <a:bodyPr/>
                    <a:lstStyle/>
                    <a:p>
                      <a:r>
                        <a:rPr lang="en-US" sz="1000" b="0" dirty="0"/>
                        <a:t>SA2</a:t>
                      </a:r>
                      <a:r>
                        <a:rPr lang="en-US" sz="1000" b="0" baseline="0" dirty="0"/>
                        <a:t> E-</a:t>
                      </a:r>
                      <a:r>
                        <a:rPr lang="en-US" sz="1000" b="0" dirty="0"/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ym typeface="+mn-ea"/>
                        </a:rPr>
                        <a:t>last meeting for Key Issues update (no new KI),  start solution discussions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ym typeface="+mn-ea"/>
                        </a:rPr>
                        <a:t>Continue solution discussion, </a:t>
                      </a:r>
                      <a:r>
                        <a:rPr lang="en-US" altLang="ko-KR" sz="1000" dirty="0"/>
                        <a:t>start solution evaluation</a:t>
                      </a:r>
                      <a:r>
                        <a:rPr lang="en-US" altLang="ko-KR" sz="1000" baseline="0" dirty="0"/>
                        <a:t> and conclusion for S&amp;F for EPS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787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dirty="0"/>
                        <a:t>last meeting for solution discussion, continue solution evaluation and conclusion. (solutions for S&amp;F for NR NTN will be allowed if some consensuses for S&amp;F for EPS were reached in SA2#161 )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Complete evaluations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064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309</Words>
  <Application>Microsoft Office PowerPoint</Application>
  <PresentationFormat>On-screen Show (4:3)</PresentationFormat>
  <Paragraphs>83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FS_5GSAT_ARCH_Ph3 Status Report   Study on Integration of satellite components in the 5G architecture Phase 3 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</cp:lastModifiedBy>
  <cp:revision>1936</cp:revision>
  <dcterms:created xsi:type="dcterms:W3CDTF">2008-08-30T09:32:10Z</dcterms:created>
  <dcterms:modified xsi:type="dcterms:W3CDTF">2023-11-22T14:43:24Z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